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ogramaconsaba.com/que-es-un-servicio-rest-explicado-en-minuto-y-medio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af62e336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af62e336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af62e33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af62e33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tiene sentido realizar una página por ejemplo para cada perfil de facebook.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mejor aproximación es crear una plantilla que indique donde va la información y la API trae la información del backend en formato JSON para rellenar en la plantilla.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af62e33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af62e33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af62e336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af62e33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Estrucutra de todas las peticiones, explicar que son los metodos, headers y que peticiones tienen body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af62e33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af62e33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af62e336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af62e336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af62e336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af62e336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af62e33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af62e33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af62e336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af62e33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f62e336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f62e33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af62e336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af62e336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af62e33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af62e33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una api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af62e336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af62e336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af62e336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af62e336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af62e336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af62e336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af62e336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af62e336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af62e336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af62e336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af62e336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af62e336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af62e336d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af62e336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af62e336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af62e336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https://programaconsaba.com/que-es-un-servicio-rest-explicado-en-minuto-y-medio/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f62e33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af62e33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f62e336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af62e336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af62e336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af62e336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af62e336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af62e33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af62e336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af62e33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como los json funciona transfiriendo, y que en estos viene la información solicitada desde la base de datos. Dar a conocer diferentes formas de pueden venir, arreglos,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0" name="Google Shape;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6" name="Google Shape;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0" name="Google Shape;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hyperlink" Target="https://www.postman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nsomnia.rest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2950" l="0" r="21685" t="0"/>
          <a:stretch/>
        </p:blipFill>
        <p:spPr>
          <a:xfrm>
            <a:off x="278350" y="186425"/>
            <a:ext cx="3265200" cy="438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 rotWithShape="1">
          <a:blip r:embed="rId4">
            <a:alphaModFix/>
          </a:blip>
          <a:srcRect b="0" l="0" r="18719" t="0"/>
          <a:stretch/>
        </p:blipFill>
        <p:spPr>
          <a:xfrm>
            <a:off x="5582450" y="1035300"/>
            <a:ext cx="3448175" cy="30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972" y="1908800"/>
            <a:ext cx="2075750" cy="9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224375"/>
            <a:ext cx="7005576" cy="46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1" y="0"/>
            <a:ext cx="73478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41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Pedir datos al servidor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42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Mandar datos al servidor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PUT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43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Actualizar datos en el servidor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4800"/>
              <a:t>ATCH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Actualizar datos en el servidor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Eliminar datos del servidor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Headers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46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 meta-información relevante para que el cliente o el servidor conozca más acerca de la petición.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00" y="879352"/>
            <a:ext cx="6662325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(Application Programming Interface)</a:t>
            </a:r>
            <a:endParaRPr sz="1600"/>
          </a:p>
        </p:txBody>
      </p:sp>
      <p:pic>
        <p:nvPicPr>
          <p:cNvPr id="109" name="Google Shape;1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5" y="619175"/>
            <a:ext cx="4441449" cy="365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0"/>
          <p:cNvSpPr txBox="1"/>
          <p:nvPr/>
        </p:nvSpPr>
        <p:spPr>
          <a:xfrm>
            <a:off x="1083687" y="2033012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30"/>
          <p:cNvSpPr txBox="1"/>
          <p:nvPr/>
        </p:nvSpPr>
        <p:spPr>
          <a:xfrm>
            <a:off x="1406468" y="1393428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30"/>
          <p:cNvSpPr txBox="1"/>
          <p:nvPr/>
        </p:nvSpPr>
        <p:spPr>
          <a:xfrm>
            <a:off x="1406468" y="3102523"/>
            <a:ext cx="847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URL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30"/>
          <p:cNvSpPr txBox="1"/>
          <p:nvPr/>
        </p:nvSpPr>
        <p:spPr>
          <a:xfrm>
            <a:off x="468025" y="148697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Una interfaz de programación de aplicaciones (API) es un conjunto de herramientas, definiciones y protocolos que se utiliza para integrar los servicios y el software de aplicaciones.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Es lo que permite que sus productos y servicios se comuniquen con otros, sin tener que diseñar permanentemente una infraestructura de conectividad nueva.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Accediendo a API Rest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 nace como una herramienta que principalmente nos permite crear peticiones sobre APIs de una forma muy sencilla y poder, de esta manera, probar las APIs.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interés fundamental de Postman es que lo utilicemos como una herramienta para hacer peticiones a APIs y generar colecciones de peticiones que nos permitan probarlas de una manera rápida y sencilla.</a:t>
            </a:r>
            <a:endParaRPr/>
          </a:p>
        </p:txBody>
      </p:sp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50" y="2649575"/>
            <a:ext cx="3454700" cy="2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43826" cy="27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/>
          <p:nvPr/>
        </p:nvSpPr>
        <p:spPr>
          <a:xfrm>
            <a:off x="1135950" y="457307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https://www.postman.com/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/>
          <p:nvPr/>
        </p:nvSpPr>
        <p:spPr>
          <a:xfrm>
            <a:off x="0" y="9750"/>
            <a:ext cx="457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Insomnia</a:t>
            </a:r>
            <a:endParaRPr/>
          </a:p>
        </p:txBody>
      </p:sp>
      <p:sp>
        <p:nvSpPr>
          <p:cNvPr id="248" name="Google Shape;248;p5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similar a Postman, con una interfaz un poco más sencilla.</a:t>
            </a:r>
            <a:endParaRPr/>
          </a:p>
        </p:txBody>
      </p:sp>
      <p:sp>
        <p:nvSpPr>
          <p:cNvPr id="249" name="Google Shape;249;p50"/>
          <p:cNvSpPr txBox="1"/>
          <p:nvPr/>
        </p:nvSpPr>
        <p:spPr>
          <a:xfrm>
            <a:off x="1059138" y="44317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https://insomnia.rest/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" name="Google Shape;2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25" y="142650"/>
            <a:ext cx="4298725" cy="30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475" y="3840725"/>
            <a:ext cx="1735625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para probar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PokéAPI</a:t>
            </a:r>
            <a:endParaRPr/>
          </a:p>
        </p:txBody>
      </p:sp>
      <p:sp>
        <p:nvSpPr>
          <p:cNvPr id="262" name="Google Shape;262;p52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2"/>
          <p:cNvSpPr txBox="1"/>
          <p:nvPr/>
        </p:nvSpPr>
        <p:spPr>
          <a:xfrm>
            <a:off x="1059138" y="44317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https://pokeapi.co/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9017" cy="41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850" y="1446800"/>
            <a:ext cx="3004200" cy="2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SWAPI (Star Wars)</a:t>
            </a:r>
            <a:endParaRPr/>
          </a:p>
        </p:txBody>
      </p:sp>
      <p:sp>
        <p:nvSpPr>
          <p:cNvPr id="271" name="Google Shape;271;p5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1059138" y="4431700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https://swapi.dev/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25" y="152400"/>
            <a:ext cx="3801193" cy="41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25" y="1282275"/>
            <a:ext cx="2881150" cy="33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+ Rest = API Rest</a:t>
            </a:r>
            <a:endParaRPr/>
          </a:p>
        </p:txBody>
      </p:sp>
      <p:sp>
        <p:nvSpPr>
          <p:cNvPr id="120" name="Google Shape;120;p31"/>
          <p:cNvSpPr txBox="1"/>
          <p:nvPr/>
        </p:nvSpPr>
        <p:spPr>
          <a:xfrm>
            <a:off x="2120750" y="3603625"/>
            <a:ext cx="59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API Rest es el conjunto de buenas prácticas utilizadas en las peticiones HTTP realizadas por una API en una aplicación web.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Es decir, cuando se habla de API Rest, significa utilizar una API para acceder a aplicaciones back-end, de manera que esa comunicación se realice con los estándares definidos por el estilo de arquitectura Rest.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31"/>
          <p:cNvSpPr txBox="1"/>
          <p:nvPr/>
        </p:nvSpPr>
        <p:spPr>
          <a:xfrm>
            <a:off x="2120750" y="944550"/>
            <a:ext cx="58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API</a:t>
            </a:r>
            <a:r>
              <a:rPr lang="en"/>
              <a:t> utiliza peticiones HTTP responsables de las operaciones básicas necesarias para la manipulación de datos (GET, POST, etc).</a:t>
            </a:r>
            <a:endParaRPr/>
          </a:p>
        </p:txBody>
      </p:sp>
      <p:sp>
        <p:nvSpPr>
          <p:cNvPr id="122" name="Google Shape;122;p31"/>
          <p:cNvSpPr txBox="1"/>
          <p:nvPr/>
        </p:nvSpPr>
        <p:spPr>
          <a:xfrm>
            <a:off x="2120750" y="1600625"/>
            <a:ext cx="506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Rest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es un conjunto de restricciones que se utilizan para que las solicitudes HTTP cumplan con las directrices definidas en la arquitectura: cliente servidor, sin estado, con cache, etc.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31"/>
          <p:cNvSpPr txBox="1"/>
          <p:nvPr/>
        </p:nvSpPr>
        <p:spPr>
          <a:xfrm>
            <a:off x="672825" y="952200"/>
            <a:ext cx="130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API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31"/>
          <p:cNvSpPr txBox="1"/>
          <p:nvPr/>
        </p:nvSpPr>
        <p:spPr>
          <a:xfrm>
            <a:off x="648400" y="1600625"/>
            <a:ext cx="130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REST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609450" y="3603625"/>
            <a:ext cx="130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API REST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" name="Google Shape;1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650" y="2402875"/>
            <a:ext cx="3502100" cy="1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Rest?</a:t>
            </a:r>
            <a:endParaRPr/>
          </a:p>
        </p:txBody>
      </p:sp>
      <p:pic>
        <p:nvPicPr>
          <p:cNvPr id="132" name="Google Shape;132;p32"/>
          <p:cNvPicPr preferRelativeResize="0"/>
          <p:nvPr/>
        </p:nvPicPr>
        <p:blipFill rotWithShape="1">
          <a:blip r:embed="rId3">
            <a:alphaModFix/>
          </a:blip>
          <a:srcRect b="0" l="0" r="0" t="16984"/>
          <a:stretch/>
        </p:blipFill>
        <p:spPr>
          <a:xfrm>
            <a:off x="1103050" y="1823375"/>
            <a:ext cx="6753925" cy="31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658175" y="1018950"/>
            <a:ext cx="79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es una interfaz para conectar varios sistemas basados en el protocolo HTTP y nos sirve para obtener, generar datos y operaciones, devolviendo esos datos en formatos muy específicos, como XML y JSON.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48" y="897525"/>
            <a:ext cx="4943175" cy="43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40" name="Google Shape;140;p33"/>
          <p:cNvSpPr txBox="1"/>
          <p:nvPr/>
        </p:nvSpPr>
        <p:spPr>
          <a:xfrm>
            <a:off x="5553025" y="861675"/>
            <a:ext cx="31935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URL son términos para el frontend. Si lo que devuelve es información y es para el Backend nos referimos a estos como Endpoints.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Endpoints: URI que hacen referencia a una API.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726" y="3515126"/>
            <a:ext cx="3123799" cy="11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Nombrando Endpoints en API Rest</a:t>
            </a:r>
            <a:endParaRPr/>
          </a:p>
        </p:txBody>
      </p:sp>
      <p:sp>
        <p:nvSpPr>
          <p:cNvPr id="147" name="Google Shape;147;p34"/>
          <p:cNvSpPr txBox="1"/>
          <p:nvPr/>
        </p:nvSpPr>
        <p:spPr>
          <a:xfrm>
            <a:off x="851200" y="1347200"/>
            <a:ext cx="7742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/users </a:t>
            </a:r>
            <a:r>
              <a:rPr lang="en" sz="2100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// lista todos los usuarios</a:t>
            </a:r>
            <a:endParaRPr sz="21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/users/1 </a:t>
            </a:r>
            <a:r>
              <a:rPr lang="en" sz="2100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// GET lista a un usuario en específico //PUT </a:t>
            </a:r>
            <a:endParaRPr sz="21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/users/123/orders </a:t>
            </a:r>
            <a:r>
              <a:rPr lang="en" sz="2100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// lista los pedidos de un usuario específico</a:t>
            </a:r>
            <a:endParaRPr sz="21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/users/123/orders/0001 </a:t>
            </a:r>
            <a:r>
              <a:rPr lang="en" sz="2100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// lista una orden especifica de un usuario específico</a:t>
            </a:r>
            <a:endParaRPr sz="21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 y Verbos Http</a:t>
            </a:r>
            <a:endParaRPr/>
          </a:p>
        </p:txBody>
      </p:sp>
      <p:pic>
        <p:nvPicPr>
          <p:cNvPr id="153" name="Google Shape;1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0" y="2028626"/>
            <a:ext cx="5240500" cy="18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/>
        </p:nvSpPr>
        <p:spPr>
          <a:xfrm>
            <a:off x="1345600" y="1131075"/>
            <a:ext cx="62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 mismo Endpoint, hara diferentes acciones dependiendo el verbo http usado para accederlo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1672250" y="4102775"/>
            <a:ext cx="535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/casas/3 DELETE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/casas/3 GET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/casas POST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Parameters</a:t>
            </a:r>
            <a:endParaRPr/>
          </a:p>
        </p:txBody>
      </p:sp>
      <p:pic>
        <p:nvPicPr>
          <p:cNvPr id="161" name="Google Shape;1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75" y="2291827"/>
            <a:ext cx="6632900" cy="21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6"/>
          <p:cNvSpPr txBox="1"/>
          <p:nvPr/>
        </p:nvSpPr>
        <p:spPr>
          <a:xfrm>
            <a:off x="1014075" y="1077450"/>
            <a:ext cx="7332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Un query param es la clave valor (ejemplo: service=mail) que vemos al final de la URL, y como regla, siempre deberán estar después del símbolo de interrogación. Además, una URL puede tener N query params, separadas por &amp;, cómo el siguiente ejemplo: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pic>
        <p:nvPicPr>
          <p:cNvPr id="168" name="Google Shape;168;p37"/>
          <p:cNvPicPr preferRelativeResize="0"/>
          <p:nvPr/>
        </p:nvPicPr>
        <p:blipFill rotWithShape="1">
          <a:blip r:embed="rId3">
            <a:alphaModFix/>
          </a:blip>
          <a:srcRect b="18513" l="0" r="0" t="0"/>
          <a:stretch/>
        </p:blipFill>
        <p:spPr>
          <a:xfrm>
            <a:off x="1200150" y="1231924"/>
            <a:ext cx="6743700" cy="2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/>
        </p:nvSpPr>
        <p:spPr>
          <a:xfrm>
            <a:off x="1652725" y="3797900"/>
            <a:ext cx="616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 es hoy en día el método estándar de comunicación para enviar/recibir datos del servidor. Tiene un formato similar a un objeto en JavaScript.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 = JavaScript Object Notation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